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3902"/>
  </p:normalViewPr>
  <p:slideViewPr>
    <p:cSldViewPr snapToGrid="0" snapToObjects="1">
      <p:cViewPr varScale="1">
        <p:scale>
          <a:sx n="116" d="100"/>
          <a:sy n="116" d="100"/>
        </p:scale>
        <p:origin x="8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4800" dirty="0" smtClean="0"/>
              <a:t>Hoe organiseer ik een sportevenement en waar moet ik rekening mee houden </a:t>
            </a:r>
            <a:endParaRPr lang="nl-NL" sz="4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918" y="3996981"/>
            <a:ext cx="3822866" cy="222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21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(opstelling klas U-vorm)</a:t>
            </a:r>
          </a:p>
          <a:p>
            <a:r>
              <a:rPr lang="nl-NL" dirty="0" smtClean="0"/>
              <a:t>Ga met elkaar in beraad over de derde W; wat</a:t>
            </a:r>
          </a:p>
          <a:p>
            <a:r>
              <a:rPr lang="nl-NL" dirty="0" smtClean="0"/>
              <a:t>Voorzitter; leid het gesprek</a:t>
            </a:r>
            <a:br>
              <a:rPr lang="nl-NL" dirty="0" smtClean="0"/>
            </a:br>
            <a:r>
              <a:rPr lang="nl-NL" dirty="0" smtClean="0"/>
              <a:t>Notulist; schrijft alle uitkomsten op papier/Word</a:t>
            </a:r>
          </a:p>
        </p:txBody>
      </p:sp>
    </p:spTree>
    <p:extLst>
      <p:ext uri="{BB962C8B-B14F-4D97-AF65-F5344CB8AC3E}">
        <p14:creationId xmlns:p14="http://schemas.microsoft.com/office/powerpoint/2010/main" val="643405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 ga je deze activiteit houden?</a:t>
            </a:r>
          </a:p>
          <a:p>
            <a:r>
              <a:rPr lang="nl-NL" dirty="0" smtClean="0"/>
              <a:t>Hoe hou je hierbij rekening met de doelgroep?</a:t>
            </a:r>
          </a:p>
        </p:txBody>
      </p:sp>
    </p:spTree>
    <p:extLst>
      <p:ext uri="{BB962C8B-B14F-4D97-AF65-F5344CB8AC3E}">
        <p14:creationId xmlns:p14="http://schemas.microsoft.com/office/powerpoint/2010/main" val="737767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(opstelling klas U-vorm)</a:t>
            </a:r>
          </a:p>
          <a:p>
            <a:r>
              <a:rPr lang="nl-NL" dirty="0" smtClean="0"/>
              <a:t>Ga met elkaar in beraad over de vierde W; waar.</a:t>
            </a:r>
          </a:p>
          <a:p>
            <a:r>
              <a:rPr lang="nl-NL" dirty="0" smtClean="0"/>
              <a:t>Voorzitter; leid het gesprek</a:t>
            </a:r>
            <a:br>
              <a:rPr lang="nl-NL" dirty="0" smtClean="0"/>
            </a:br>
            <a:r>
              <a:rPr lang="nl-NL" dirty="0" smtClean="0"/>
              <a:t>Notulist; schrijft alle uitkomsten op papier/Word</a:t>
            </a:r>
          </a:p>
        </p:txBody>
      </p:sp>
    </p:spTree>
    <p:extLst>
      <p:ext uri="{BB962C8B-B14F-4D97-AF65-F5344CB8AC3E}">
        <p14:creationId xmlns:p14="http://schemas.microsoft.com/office/powerpoint/2010/main" val="968640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Wanneer de accommodatie betekent is, moet de dag bepaald worden</a:t>
            </a:r>
          </a:p>
          <a:p>
            <a:r>
              <a:rPr lang="nl-NL" dirty="0" smtClean="0"/>
              <a:t>Welke datum? Welk tijdstip?</a:t>
            </a:r>
          </a:p>
          <a:p>
            <a:endParaRPr lang="nl-NL" dirty="0"/>
          </a:p>
          <a:p>
            <a:r>
              <a:rPr lang="nl-NL" dirty="0" smtClean="0"/>
              <a:t>Houd rekening met de beschikbaarheid van de accommodatie.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020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(opstelling klas U-vorm)</a:t>
            </a:r>
          </a:p>
          <a:p>
            <a:r>
              <a:rPr lang="nl-NL" dirty="0" smtClean="0"/>
              <a:t>Ga met elkaar in beraad over de vijfde W; wanneer</a:t>
            </a:r>
          </a:p>
          <a:p>
            <a:r>
              <a:rPr lang="nl-NL" dirty="0" smtClean="0"/>
              <a:t>Voorzitter; leid het gesprek</a:t>
            </a:r>
            <a:br>
              <a:rPr lang="nl-NL" dirty="0" smtClean="0"/>
            </a:br>
            <a:r>
              <a:rPr lang="nl-NL" dirty="0" smtClean="0"/>
              <a:t>Notulist; schrijft alle uitkomsten op papier/Word</a:t>
            </a:r>
          </a:p>
        </p:txBody>
      </p:sp>
    </p:spTree>
    <p:extLst>
      <p:ext uri="{BB962C8B-B14F-4D97-AF65-F5344CB8AC3E}">
        <p14:creationId xmlns:p14="http://schemas.microsoft.com/office/powerpoint/2010/main" val="64225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en op welke manier ga jij deze activiteit op dat tijdstip in die accommodatie met deze groep mensen organiseren?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2508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(opstelling klas U-vorm)</a:t>
            </a:r>
          </a:p>
          <a:p>
            <a:r>
              <a:rPr lang="nl-NL" dirty="0" smtClean="0"/>
              <a:t>Ga met elkaar in beraad over de zesde W; welke.</a:t>
            </a:r>
          </a:p>
          <a:p>
            <a:r>
              <a:rPr lang="nl-NL" dirty="0" smtClean="0"/>
              <a:t>Voorzitter; leid het gesprek</a:t>
            </a:r>
            <a:br>
              <a:rPr lang="nl-NL" dirty="0" smtClean="0"/>
            </a:br>
            <a:r>
              <a:rPr lang="nl-NL" dirty="0" smtClean="0"/>
              <a:t>Notulist; schrijft alle uitkomsten op papier/Word</a:t>
            </a:r>
          </a:p>
        </p:txBody>
      </p:sp>
    </p:spTree>
    <p:extLst>
      <p:ext uri="{BB962C8B-B14F-4D97-AF65-F5344CB8AC3E}">
        <p14:creationId xmlns:p14="http://schemas.microsoft.com/office/powerpoint/2010/main" val="1082316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DAARNA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de activiteit afgelopen is, is de organisatie nog niet afgelopen.</a:t>
            </a:r>
          </a:p>
          <a:p>
            <a:r>
              <a:rPr lang="nl-NL" dirty="0" smtClean="0"/>
              <a:t>Opruimen</a:t>
            </a:r>
          </a:p>
          <a:p>
            <a:r>
              <a:rPr lang="nl-NL" dirty="0" smtClean="0"/>
              <a:t>Evalueren</a:t>
            </a:r>
          </a:p>
          <a:p>
            <a:r>
              <a:rPr lang="nl-NL" dirty="0" smtClean="0"/>
              <a:t>Voorbereiden eindpresentaties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9794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Taakverdelingen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7" t="21687" r="12365" b="11562"/>
          <a:stretch/>
        </p:blipFill>
        <p:spPr>
          <a:xfrm>
            <a:off x="1773715" y="1520329"/>
            <a:ext cx="9419773" cy="5034708"/>
          </a:xfrm>
        </p:spPr>
      </p:pic>
    </p:spTree>
    <p:extLst>
      <p:ext uri="{BB962C8B-B14F-4D97-AF65-F5344CB8AC3E}">
        <p14:creationId xmlns:p14="http://schemas.microsoft.com/office/powerpoint/2010/main" val="23111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</a:t>
            </a:r>
            <a:r>
              <a:rPr lang="nl-NL" dirty="0" smtClean="0"/>
              <a:t>raaiboek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6" t="18303" r="12942" b="4486"/>
          <a:stretch/>
        </p:blipFill>
        <p:spPr>
          <a:xfrm>
            <a:off x="2170322" y="1428750"/>
            <a:ext cx="8394854" cy="5334449"/>
          </a:xfrm>
        </p:spPr>
      </p:pic>
    </p:spTree>
    <p:extLst>
      <p:ext uri="{BB962C8B-B14F-4D97-AF65-F5344CB8AC3E}">
        <p14:creationId xmlns:p14="http://schemas.microsoft.com/office/powerpoint/2010/main" val="24197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het eind van de les heb/weet ik;</a:t>
            </a:r>
            <a:br>
              <a:rPr lang="nl-NL" dirty="0" smtClean="0"/>
            </a:br>
            <a:r>
              <a:rPr lang="nl-NL" dirty="0" smtClean="0"/>
              <a:t>- Kennis gemaakt met de 7 W’s</a:t>
            </a:r>
            <a:br>
              <a:rPr lang="nl-NL" dirty="0" smtClean="0"/>
            </a:br>
            <a:r>
              <a:rPr lang="nl-NL" dirty="0" smtClean="0"/>
              <a:t>- Samen met mijn klas de 7 W’s beantwoord m.b.t. Het sportevenement</a:t>
            </a:r>
            <a:br>
              <a:rPr lang="nl-NL" dirty="0" smtClean="0"/>
            </a:br>
            <a:r>
              <a:rPr lang="nl-NL" dirty="0" smtClean="0"/>
              <a:t>- Kennis gemaakt met een draaiboek en weet ik hoe een takenverdeling eruit ziet.</a:t>
            </a:r>
            <a:br>
              <a:rPr lang="nl-NL" dirty="0" smtClean="0"/>
            </a:br>
            <a:r>
              <a:rPr lang="nl-NL" dirty="0" smtClean="0"/>
              <a:t>- Wat er de eerst volgende vergadering en les van mij en mijn klas verwacht wordt</a:t>
            </a:r>
          </a:p>
        </p:txBody>
      </p:sp>
    </p:spTree>
    <p:extLst>
      <p:ext uri="{BB962C8B-B14F-4D97-AF65-F5344CB8AC3E}">
        <p14:creationId xmlns:p14="http://schemas.microsoft.com/office/powerpoint/2010/main" val="20713522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Zijn de doelen behaald?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 van de les heb/weet ik;</a:t>
            </a:r>
            <a:br>
              <a:rPr lang="nl-NL" dirty="0"/>
            </a:br>
            <a:r>
              <a:rPr lang="nl-NL" dirty="0"/>
              <a:t>- Kennis gemaakt met de 7 W’s</a:t>
            </a:r>
            <a:br>
              <a:rPr lang="nl-NL" dirty="0"/>
            </a:br>
            <a:r>
              <a:rPr lang="nl-NL" dirty="0"/>
              <a:t>- Samen met mijn klas de 7 W’s beantwoord m.b.t. Het sportevenement</a:t>
            </a:r>
            <a:br>
              <a:rPr lang="nl-NL" dirty="0"/>
            </a:br>
            <a:r>
              <a:rPr lang="nl-NL" dirty="0"/>
              <a:t>- Kennis gemaakt met </a:t>
            </a:r>
            <a:r>
              <a:rPr lang="nl-NL" dirty="0" smtClean="0"/>
              <a:t>een draaiboek </a:t>
            </a:r>
            <a:r>
              <a:rPr lang="nl-NL" dirty="0"/>
              <a:t>en weet ik hoe een takenverdeling eruit ziet.</a:t>
            </a:r>
            <a:br>
              <a:rPr lang="nl-NL" dirty="0"/>
            </a:br>
            <a:r>
              <a:rPr lang="nl-NL" dirty="0"/>
              <a:t>- Wat er de eerst volgende vergadering en les van mij en mijn klas verwacht wordt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861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Lees de agenda door voor de eerste vergadering</a:t>
            </a:r>
          </a:p>
          <a:p>
            <a:r>
              <a:rPr lang="nl-NL" dirty="0" smtClean="0"/>
              <a:t>Bekijk de bijlagen: takenverdeling en draaiboek</a:t>
            </a:r>
          </a:p>
          <a:p>
            <a:r>
              <a:rPr lang="nl-NL" dirty="0" smtClean="0"/>
              <a:t>Lees de doelen door</a:t>
            </a:r>
          </a:p>
          <a:p>
            <a:r>
              <a:rPr lang="nl-NL" i="1" dirty="0" smtClean="0"/>
              <a:t>Notulist stuurt het verslag door naar de klas</a:t>
            </a:r>
            <a:endParaRPr lang="nl-NL" i="1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0781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praktijk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2785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 W’s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het organiseren van een activiteit krijg je te maken met de 7 W’s:</a:t>
            </a:r>
            <a:br>
              <a:rPr lang="nl-NL" dirty="0" smtClean="0"/>
            </a:br>
            <a:r>
              <a:rPr lang="nl-NL" dirty="0" smtClean="0"/>
              <a:t>1. Waarom, om welke reden wil je een activiteit organiseren?</a:t>
            </a:r>
            <a:br>
              <a:rPr lang="nl-NL" dirty="0" smtClean="0"/>
            </a:br>
            <a:r>
              <a:rPr lang="nl-NL" dirty="0" smtClean="0"/>
              <a:t>2. Wie, voor wie, welke leeftijd organiseer je deze activiteit?</a:t>
            </a:r>
            <a:br>
              <a:rPr lang="nl-NL" dirty="0" smtClean="0"/>
            </a:br>
            <a:r>
              <a:rPr lang="nl-NL" dirty="0" smtClean="0"/>
              <a:t>3. Wat, welke activiteit ga je organiseren?</a:t>
            </a:r>
            <a:br>
              <a:rPr lang="nl-NL" dirty="0" smtClean="0"/>
            </a:br>
            <a:r>
              <a:rPr lang="nl-NL" dirty="0" smtClean="0"/>
              <a:t>4. Waar, op welke plaats/accommodatie ga je de activiteit organiseren?</a:t>
            </a:r>
            <a:br>
              <a:rPr lang="nl-NL" dirty="0" smtClean="0"/>
            </a:br>
            <a:r>
              <a:rPr lang="nl-NL" dirty="0" smtClean="0"/>
              <a:t>5. Wanneer, op welke dag/dagdeel en welk tijdstip organiseer je de activiteit?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6. Welke, op welke manier organiseer je een activiteit</a:t>
            </a:r>
            <a:br>
              <a:rPr lang="nl-NL" dirty="0" smtClean="0"/>
            </a:br>
            <a:r>
              <a:rPr lang="nl-NL" dirty="0" smtClean="0"/>
              <a:t>7. Wat daarna, wat gebeurd er na afloop van de activiteit?</a:t>
            </a:r>
          </a:p>
        </p:txBody>
      </p:sp>
    </p:spTree>
    <p:extLst>
      <p:ext uri="{BB962C8B-B14F-4D97-AF65-F5344CB8AC3E}">
        <p14:creationId xmlns:p14="http://schemas.microsoft.com/office/powerpoint/2010/main" val="50866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Waarom wil je een activiteit organiseren?</a:t>
            </a:r>
          </a:p>
          <a:p>
            <a:r>
              <a:rPr lang="nl-NL" dirty="0" smtClean="0"/>
              <a:t>Om welke reden? Bijvoorbeeld; een wedstrijd, jubileum etc. </a:t>
            </a:r>
          </a:p>
          <a:p>
            <a:r>
              <a:rPr lang="nl-NL" dirty="0" smtClean="0"/>
              <a:t>N.a.v. De reden bepaal je wat voor een activiteit je gaat organiseren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5917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(opstelling klas U-vorm)</a:t>
            </a:r>
          </a:p>
          <a:p>
            <a:r>
              <a:rPr lang="nl-NL" dirty="0" smtClean="0"/>
              <a:t>Ga met elkaar in beraad over de eerste W; waarom.</a:t>
            </a:r>
          </a:p>
          <a:p>
            <a:r>
              <a:rPr lang="nl-NL" dirty="0" smtClean="0"/>
              <a:t>Voorzitter; leid het gesprek</a:t>
            </a:r>
            <a:br>
              <a:rPr lang="nl-NL" dirty="0" smtClean="0"/>
            </a:br>
            <a:r>
              <a:rPr lang="nl-NL" dirty="0" smtClean="0"/>
              <a:t>Notulist; schrijft alle uitkomsten op papier/Word</a:t>
            </a:r>
          </a:p>
        </p:txBody>
      </p:sp>
    </p:spTree>
    <p:extLst>
      <p:ext uri="{BB962C8B-B14F-4D97-AF65-F5344CB8AC3E}">
        <p14:creationId xmlns:p14="http://schemas.microsoft.com/office/powerpoint/2010/main" val="48644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Voor wie, welke leeftijdsgroepen wil je een activiteit organiseren?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2921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(opstelling klas U-vorm)</a:t>
            </a:r>
          </a:p>
          <a:p>
            <a:r>
              <a:rPr lang="nl-NL" dirty="0" smtClean="0"/>
              <a:t>Ga met elkaar in beraad over de tweede W; wie.</a:t>
            </a:r>
          </a:p>
          <a:p>
            <a:r>
              <a:rPr lang="nl-NL" dirty="0" smtClean="0"/>
              <a:t>Voorzitter; leid het gesprek</a:t>
            </a:r>
            <a:br>
              <a:rPr lang="nl-NL" dirty="0" smtClean="0"/>
            </a:br>
            <a:r>
              <a:rPr lang="nl-NL" dirty="0" smtClean="0"/>
              <a:t>Notulist; schrijft alle uitkomsten op papier/Word</a:t>
            </a:r>
          </a:p>
        </p:txBody>
      </p:sp>
    </p:spTree>
    <p:extLst>
      <p:ext uri="{BB962C8B-B14F-4D97-AF65-F5344CB8AC3E}">
        <p14:creationId xmlns:p14="http://schemas.microsoft.com/office/powerpoint/2010/main" val="1182702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voor activiteit ga je organiseren? </a:t>
            </a:r>
          </a:p>
          <a:p>
            <a:r>
              <a:rPr lang="nl-NL" dirty="0" smtClean="0"/>
              <a:t>Hoe hou je hierbij rekening met de doelgroep?</a:t>
            </a:r>
          </a:p>
          <a:p>
            <a:r>
              <a:rPr lang="nl-NL" dirty="0" smtClean="0"/>
              <a:t>Wat past er bij deze doelgroep?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Spar met de eerst bedachte ideeën van de bewegingsactiviteiten van elke groep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0837710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Bijsnijden</Template>
  <TotalTime>57</TotalTime>
  <Words>387</Words>
  <Application>Microsoft Macintosh PowerPoint</Application>
  <PresentationFormat>Breedbeeld</PresentationFormat>
  <Paragraphs>67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3" baseType="lpstr">
      <vt:lpstr>Franklin Gothic Book</vt:lpstr>
      <vt:lpstr>TF10001025</vt:lpstr>
      <vt:lpstr>Hoe organiseer ik een sportevenement en waar moet ik rekening mee houden </vt:lpstr>
      <vt:lpstr>Doelen</vt:lpstr>
      <vt:lpstr>praktijk</vt:lpstr>
      <vt:lpstr>7 W’s</vt:lpstr>
      <vt:lpstr>WAAROM?</vt:lpstr>
      <vt:lpstr>Opdracht</vt:lpstr>
      <vt:lpstr>WIE</vt:lpstr>
      <vt:lpstr>Opdracht</vt:lpstr>
      <vt:lpstr>WAT</vt:lpstr>
      <vt:lpstr>Opdracht</vt:lpstr>
      <vt:lpstr>WAAR</vt:lpstr>
      <vt:lpstr>Opdracht</vt:lpstr>
      <vt:lpstr>WANNEER</vt:lpstr>
      <vt:lpstr>Opdracht</vt:lpstr>
      <vt:lpstr>WELKE</vt:lpstr>
      <vt:lpstr>Opdracht</vt:lpstr>
      <vt:lpstr>WAT DAARNA</vt:lpstr>
      <vt:lpstr>Taakverdelingen</vt:lpstr>
      <vt:lpstr>Draaiboek</vt:lpstr>
      <vt:lpstr>Zijn de doelen behaald?</vt:lpstr>
      <vt:lpstr>Huiswerk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organiseer ik een sportevenement en waar moet ik rekening mee houden </dc:title>
  <dc:creator>Denice Sellis</dc:creator>
  <cp:lastModifiedBy>Denice Sellis</cp:lastModifiedBy>
  <cp:revision>9</cp:revision>
  <dcterms:created xsi:type="dcterms:W3CDTF">2020-03-16T09:21:28Z</dcterms:created>
  <dcterms:modified xsi:type="dcterms:W3CDTF">2020-03-18T09:23:34Z</dcterms:modified>
</cp:coreProperties>
</file>